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ED834-77CA-26B1-74CC-1F99CE72E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772E69-2143-F0CF-D786-EC6439F1F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65F06-8F1A-58FA-3C60-514D4E9C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0C283-712D-1C5E-9879-6D2EFFAA9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FDEF73-D6E8-28F9-6B21-C11E8790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7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508DF-36C7-1EB3-F12E-E046DFBD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9BC0AF-4FF3-110C-FCC4-CDF377999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926C7-CBD9-EFA9-9C69-240A398E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7873E-15C3-65C7-F621-1914E0DE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3369B4-471D-C4A2-A086-45FAC63D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5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F15191-6242-72DC-BAA6-46EF70B9B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C2A77D-B95D-F0B0-F159-CB0EF7EC6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564B8-3773-0F5B-3BBA-ACF24334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4C100-D821-9F16-9766-94654DFB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22740-6DF2-F0C8-9667-61A56068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36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58024-3AB5-00B8-F9FC-82C64831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53CFB7-DA6C-246E-F7CB-5C141BABB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83F23C-6074-75CD-3875-A1A0E7400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57A5B-46BF-EDFE-80D7-AC905A49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36AA12-CC7B-0C95-BDB4-AC8B4216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0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7B334-49BF-B457-D500-A6553DE34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0D50FE-77C7-034F-F013-ECD66CBC1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8B2841-DE5A-EB1B-7BFF-364A89C7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505848-34DE-4121-3888-634680A5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B497F-0A29-58A1-1075-8FF849A0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2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2A233-CB8E-30DB-CB4A-A8FA2AE9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C922D-AF28-4862-C789-34F0A4ED1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22BF21-9B26-AE34-6B07-1632D67E2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1FA986-C428-B644-2139-F78F05D3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5AB2E1-091E-9B4D-7F56-C219B2DD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9EB194-043E-234D-77E6-E084897F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43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6BD0C-711A-AF76-4F66-8BF1AD09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EBC853-5860-74F3-F979-4FE454750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03DD62-AE27-4E23-B466-77BF89D33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FC25F-6512-C081-60D1-FB055ED11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E966F-F43C-663A-CD82-DE7EA5209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6F2A4B-8112-93B0-7A18-EAFB3562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86AF9E-1672-91E4-FC2B-5C2C378D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3742A2-12C9-0AE3-42EF-03A93D4C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03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7D930-C4AF-39A7-2FB5-7329DE87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66E2D0-3B16-FA2B-EB25-96EF5DDD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437BB1-3329-F7AA-8573-AE9B758D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5AB0B6-FD82-1C3F-FBCD-2BA28E3A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48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E4C6D5-5054-F492-D90E-3349119D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659292-A447-8B46-5F9C-9A5D00E2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43FFA2-A768-46B1-1982-4FF21002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44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48D9A-1E03-D31A-C2E6-3E423DD9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1E903-516C-982E-7CF2-96F83F767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F0A9B7-7D53-463E-BFDF-936E52C7B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39B61C-5F30-4C6E-D5BF-53ED5E91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16B7EB-FEBD-A45F-BE83-D13953A0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104FC4-974A-89EA-2302-47868DB7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44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60646-33AD-C56C-B649-DC7CED42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1189C0-4854-7524-E19F-F2F617269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3D9C3C-AC2E-5AD4-0553-86FBFD762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3EE0DC-DFBC-1251-5416-AD8D459B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CCFB80-1F5F-C245-22D1-DED4F112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9B772C-2381-B95D-9B01-90A9DB5F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42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A5EA2B-64A1-CDC3-CF49-D900F38C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005209-F2A9-66A7-7FA6-925C9812B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1AF34-595C-D0D4-B260-4FFBE2306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40AFD-AEA3-4730-A6F6-B4B54CAE1350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382EB0-C353-9A27-ECFB-B0B4D0C3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FE642E-0CCB-574E-EF27-E329263AC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7AEA7-E90C-4966-BE69-8D856607A9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1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peech.ee.ntu.edu.tw/~hylee/ml/2023-spring.php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ch.ee.ntu.edu.tw/~hylee/ml/2023-spring.ph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code/duankefeng/simplediffus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code/duankefeng/simplediffu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1BB4C-CA96-EABE-6495-C40D4C76C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953" y="413495"/>
            <a:ext cx="5912528" cy="8555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——Technique Project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BC66C1-CD21-6BAD-D2F6-F579BCCE1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5666" y="6318869"/>
            <a:ext cx="11529133" cy="539131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From ML 2023 Spring (ntu.edu.tw)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7481E2-9543-965D-C9EE-B2CEA6D021AA}"/>
              </a:ext>
            </a:extLst>
          </p:cNvPr>
          <p:cNvSpPr txBox="1"/>
          <p:nvPr/>
        </p:nvSpPr>
        <p:spPr>
          <a:xfrm>
            <a:off x="0" y="-15886"/>
            <a:ext cx="63963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Topic: Diffusion Model</a:t>
            </a:r>
          </a:p>
          <a:p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CB03C3-1EC3-99FE-F330-B7682A15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58" y="1487913"/>
            <a:ext cx="9324307" cy="40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4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F813A-070E-79CF-6BC5-4EF688711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6670"/>
            <a:ext cx="6968971" cy="873295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Diffusion Model Work?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2D695-1861-180C-70F0-2F4719F9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6" y="1165249"/>
            <a:ext cx="11189110" cy="45275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47EB2B-D1C9-A262-61E2-E8F5BB0FDCE1}"/>
              </a:ext>
            </a:extLst>
          </p:cNvPr>
          <p:cNvSpPr txBox="1"/>
          <p:nvPr/>
        </p:nvSpPr>
        <p:spPr>
          <a:xfrm>
            <a:off x="8615778" y="6167306"/>
            <a:ext cx="6205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From ML 2023 Spring (ntu.edu.tw)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27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D1C45-9981-3962-9981-6A8230C8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02" y="101202"/>
            <a:ext cx="10515600" cy="1325563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7B51B-332B-DD9E-97C0-C811FAD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02" y="176014"/>
            <a:ext cx="10515600" cy="649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Denoise Process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E38903-854E-D2D4-6634-BF42629C214F}"/>
              </a:ext>
            </a:extLst>
          </p:cNvPr>
          <p:cNvSpPr txBox="1"/>
          <p:nvPr/>
        </p:nvSpPr>
        <p:spPr>
          <a:xfrm>
            <a:off x="8937595" y="6295133"/>
            <a:ext cx="6138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Powered by </a:t>
            </a:r>
            <a:r>
              <a:rPr lang="zh-CN" altLang="en-US" sz="2400" dirty="0"/>
              <a:t>文心一格</a:t>
            </a:r>
          </a:p>
        </p:txBody>
      </p:sp>
      <p:sp>
        <p:nvSpPr>
          <p:cNvPr id="8" name="AutoShape 2" descr="See adjacent text.">
            <a:extLst>
              <a:ext uri="{FF2B5EF4-FFF2-40B4-BE49-F238E27FC236}">
                <a16:creationId xmlns:a16="http://schemas.microsoft.com/office/drawing/2014/main" id="{87ACED60-555D-3974-A984-7CAEF7C5A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7B61AF-618E-36AE-21FB-290A871BF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4" y="1111470"/>
            <a:ext cx="4416641" cy="44166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A5A9034-4335-B205-97A0-8C46232CBA03}"/>
              </a:ext>
            </a:extLst>
          </p:cNvPr>
          <p:cNvSpPr txBox="1"/>
          <p:nvPr/>
        </p:nvSpPr>
        <p:spPr>
          <a:xfrm>
            <a:off x="2055182" y="5534311"/>
            <a:ext cx="2920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strike="sngStrike" dirty="0"/>
              <a:t>Paint</a:t>
            </a:r>
            <a:r>
              <a:rPr lang="en-US" altLang="zh-CN" sz="3600" b="1" dirty="0"/>
              <a:t> ×</a:t>
            </a:r>
            <a:r>
              <a:rPr lang="en-US" altLang="zh-CN" sz="3600" dirty="0"/>
              <a:t> </a:t>
            </a:r>
            <a:endParaRPr lang="zh-CN" altLang="en-US" sz="3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6339248-C0B8-328B-BFAB-4C927F34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78" y="1060424"/>
            <a:ext cx="4416641" cy="441664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BC494F3-C2D4-08C5-B01D-F7D93A89CCB0}"/>
              </a:ext>
            </a:extLst>
          </p:cNvPr>
          <p:cNvSpPr txBox="1"/>
          <p:nvPr/>
        </p:nvSpPr>
        <p:spPr>
          <a:xfrm>
            <a:off x="7963269" y="5507678"/>
            <a:ext cx="2334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Sculpt 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60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D1C45-9981-3962-9981-6A8230C8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02" y="101202"/>
            <a:ext cx="10515600" cy="1325563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7B51B-332B-DD9E-97C0-C811FAD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02" y="176014"/>
            <a:ext cx="10515600" cy="720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Project of Group 5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E38903-854E-D2D4-6634-BF42629C214F}"/>
              </a:ext>
            </a:extLst>
          </p:cNvPr>
          <p:cNvSpPr txBox="1"/>
          <p:nvPr/>
        </p:nvSpPr>
        <p:spPr>
          <a:xfrm>
            <a:off x="2465773" y="6177132"/>
            <a:ext cx="9607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Source code can be found in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：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  <a:hlinkClick r:id="rId2"/>
              </a:rPr>
              <a:t>https://www.kaggle.com/code/duankefeng/simplediffusion</a:t>
            </a:r>
            <a:endParaRPr lang="zh-CN" altLang="en-US" sz="2000" dirty="0"/>
          </a:p>
        </p:txBody>
      </p:sp>
      <p:sp>
        <p:nvSpPr>
          <p:cNvPr id="8" name="AutoShape 2" descr="See adjacent text.">
            <a:extLst>
              <a:ext uri="{FF2B5EF4-FFF2-40B4-BE49-F238E27FC236}">
                <a16:creationId xmlns:a16="http://schemas.microsoft.com/office/drawing/2014/main" id="{87ACED60-555D-3974-A984-7CAEF7C5A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3B0F52-2132-B17D-5AB3-923D3E6CB524}"/>
              </a:ext>
            </a:extLst>
          </p:cNvPr>
          <p:cNvSpPr txBox="1"/>
          <p:nvPr/>
        </p:nvSpPr>
        <p:spPr>
          <a:xfrm>
            <a:off x="2802111" y="763983"/>
            <a:ext cx="6125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——Pipeline of our work</a:t>
            </a:r>
          </a:p>
          <a:p>
            <a:pPr marL="0" indent="0">
              <a:buNone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2522E4-C314-06AD-3737-3157F4CC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76" y="1373328"/>
            <a:ext cx="4641075" cy="44161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B51E126-2F16-8AC7-9450-5EAF68ED8C02}"/>
              </a:ext>
            </a:extLst>
          </p:cNvPr>
          <p:cNvSpPr txBox="1"/>
          <p:nvPr/>
        </p:nvSpPr>
        <p:spPr>
          <a:xfrm>
            <a:off x="246287" y="2014734"/>
            <a:ext cx="612559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 </a:t>
            </a:r>
            <a:endParaRPr lang="en-US" altLang="zh-CN" sz="2800" dirty="0"/>
          </a:p>
          <a:p>
            <a:r>
              <a:rPr lang="en-US" altLang="zh-CN" sz="2800" dirty="0"/>
              <a:t>Based on given incomplete project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zh-CN" sz="2800" dirty="0"/>
              <a:t>obtain samples</a:t>
            </a:r>
            <a:r>
              <a:rPr lang="en-US" altLang="zh-CN" sz="2800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zh-CN" sz="2800" dirty="0">
                <a:sym typeface="Wingdings" panose="05000000000000000000" pitchFamily="2" charset="2"/>
              </a:rPr>
              <a:t>construct diffusion model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zh-CN" sz="2800" dirty="0">
                <a:sym typeface="Wingdings" panose="05000000000000000000" pitchFamily="2" charset="2"/>
              </a:rPr>
              <a:t>train and test  model 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zh-CN" sz="2800" dirty="0">
                <a:sym typeface="Wingdings" panose="05000000000000000000" pitchFamily="2" charset="2"/>
              </a:rPr>
              <a:t>data visualization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90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BE4A94-74EE-757D-AA4C-807532795049}"/>
              </a:ext>
            </a:extLst>
          </p:cNvPr>
          <p:cNvSpPr txBox="1"/>
          <p:nvPr/>
        </p:nvSpPr>
        <p:spPr>
          <a:xfrm>
            <a:off x="3344662" y="6311900"/>
            <a:ext cx="884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Source code can be found in</a:t>
            </a:r>
            <a:r>
              <a:rPr lang="zh-CN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：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  <a:hlinkClick r:id="rId2"/>
              </a:rPr>
              <a:t>https://www.kaggle.com/code/duankefeng/simplediffusion</a:t>
            </a:r>
            <a:endParaRPr lang="zh-CN" altLang="en-US" sz="180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4EA1CEC4-4280-AFC9-08B0-EE6F69AF13ED}"/>
              </a:ext>
            </a:extLst>
          </p:cNvPr>
          <p:cNvSpPr txBox="1">
            <a:spLocks/>
          </p:cNvSpPr>
          <p:nvPr/>
        </p:nvSpPr>
        <p:spPr>
          <a:xfrm>
            <a:off x="160002" y="176014"/>
            <a:ext cx="10515600" cy="72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Project of Group 5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C0C989-1021-326A-A968-0ADF7C1C49B5}"/>
              </a:ext>
            </a:extLst>
          </p:cNvPr>
          <p:cNvSpPr txBox="1"/>
          <p:nvPr/>
        </p:nvSpPr>
        <p:spPr>
          <a:xfrm>
            <a:off x="3512325" y="700161"/>
            <a:ext cx="6125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 Train Diffusion Model</a:t>
            </a:r>
          </a:p>
          <a:p>
            <a:pPr marL="0" indent="0">
              <a:buNone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F27749A-5F6E-A42E-5952-962B7B07E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02" y="1414995"/>
            <a:ext cx="7754432" cy="9431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A6263A-02BD-7F1C-BA75-8009C5AFD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07" y="1921819"/>
            <a:ext cx="5355760" cy="420059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640FC73-CCB5-8CF3-A8D9-C94E5CEDA448}"/>
              </a:ext>
            </a:extLst>
          </p:cNvPr>
          <p:cNvSpPr txBox="1"/>
          <p:nvPr/>
        </p:nvSpPr>
        <p:spPr>
          <a:xfrm>
            <a:off x="241815" y="3049857"/>
            <a:ext cx="6125592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MSE loss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output of the model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given time step 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standard deviation, typically computed from the marginal distribution of the SDE. In diffusion models, this represents the noise level.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true data or noise sample used for calculating the model’s loss.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955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0DC997-8A0E-EAFF-1687-D82D7B2E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2" y="1116590"/>
            <a:ext cx="8354591" cy="809738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4EA1CEC4-4280-AFC9-08B0-EE6F69AF13ED}"/>
              </a:ext>
            </a:extLst>
          </p:cNvPr>
          <p:cNvSpPr txBox="1">
            <a:spLocks/>
          </p:cNvSpPr>
          <p:nvPr/>
        </p:nvSpPr>
        <p:spPr>
          <a:xfrm>
            <a:off x="160002" y="176014"/>
            <a:ext cx="10515600" cy="72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Project of Group 5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C0C989-1021-326A-A968-0ADF7C1C49B5}"/>
              </a:ext>
            </a:extLst>
          </p:cNvPr>
          <p:cNvSpPr txBox="1"/>
          <p:nvPr/>
        </p:nvSpPr>
        <p:spPr>
          <a:xfrm>
            <a:off x="995429" y="660859"/>
            <a:ext cx="78112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 Sample based on well-trained Diffusion model  </a:t>
            </a:r>
          </a:p>
          <a:p>
            <a:pPr marL="0" indent="0">
              <a:buNone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40FC73-CCB5-8CF3-A8D9-C94E5CEDA448}"/>
              </a:ext>
            </a:extLst>
          </p:cNvPr>
          <p:cNvSpPr txBox="1"/>
          <p:nvPr/>
        </p:nvSpPr>
        <p:spPr>
          <a:xfrm>
            <a:off x="27128" y="2671453"/>
            <a:ext cx="6604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Euler-Maruyama method used for SDE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z - drift * dt: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è"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Adjusts the sample z by the deterministic drift term over the time step dt.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diffusin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* </a:t>
            </a:r>
            <a:r>
              <a:rPr kumimoji="0" lang="en-US" altLang="zh-CN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torch.sqrt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kumimoji="0" lang="en-US" altLang="zh-CN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torch.tensor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(dt)) * noise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Adds the stochastic component to z, scaled by the diffusion term and the time step size.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322491-E7DE-B87E-FFCF-6E41B6049561}"/>
              </a:ext>
            </a:extLst>
          </p:cNvPr>
          <p:cNvSpPr txBox="1"/>
          <p:nvPr/>
        </p:nvSpPr>
        <p:spPr>
          <a:xfrm>
            <a:off x="0" y="6252882"/>
            <a:ext cx="9014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——simulating the reverse-time Stochastic Differential Equation (SDE)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B097E14-EEE6-B9C0-E4B6-5451F49B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476" y="1776924"/>
            <a:ext cx="4334480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95DF6-D8FD-3BBC-8048-01240509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9254" y="365125"/>
            <a:ext cx="344546" cy="1325563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B4DA8DD-96E8-38E5-5A4D-4263975AC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2826" y="1455401"/>
            <a:ext cx="4579602" cy="4609665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457324-7E8B-80C4-B197-94C118D5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2" y="1513565"/>
            <a:ext cx="4885131" cy="464837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CE5C25E-3FB1-5708-4242-3D9C39F37B32}"/>
              </a:ext>
            </a:extLst>
          </p:cNvPr>
          <p:cNvSpPr txBox="1">
            <a:spLocks/>
          </p:cNvSpPr>
          <p:nvPr/>
        </p:nvSpPr>
        <p:spPr>
          <a:xfrm>
            <a:off x="160002" y="176014"/>
            <a:ext cx="10515600" cy="72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Project of Group 5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A67973-1697-130D-CB7D-4DF0831F8BB9}"/>
              </a:ext>
            </a:extLst>
          </p:cNvPr>
          <p:cNvSpPr txBox="1"/>
          <p:nvPr/>
        </p:nvSpPr>
        <p:spPr>
          <a:xfrm>
            <a:off x="4989824" y="792934"/>
            <a:ext cx="6125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  Data Visualization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31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686FC-1BB8-37BA-93D7-42106B48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99" y="134306"/>
            <a:ext cx="10515600" cy="1325563"/>
          </a:xfrm>
        </p:spPr>
        <p:txBody>
          <a:bodyPr/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Project of Group 5</a:t>
            </a:r>
            <a:b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A56BE-BF4E-7777-8D9E-960A03BD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494" y="58827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b="1" dirty="0"/>
              <a:t>That’s all. Thank you!!!</a:t>
            </a:r>
            <a:endParaRPr lang="zh-CN" altLang="en-US" sz="4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3BD9E-8912-87F1-9681-27922BCD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7" y="1404253"/>
            <a:ext cx="10078857" cy="12288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9F86A8-967C-22F7-865E-BBE7B6C1278D}"/>
              </a:ext>
            </a:extLst>
          </p:cNvPr>
          <p:cNvSpPr txBox="1"/>
          <p:nvPr/>
        </p:nvSpPr>
        <p:spPr>
          <a:xfrm>
            <a:off x="4989824" y="792934"/>
            <a:ext cx="6125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  Related Work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294</Words>
  <Application>Microsoft Office PowerPoint</Application>
  <PresentationFormat>宽屏</PresentationFormat>
  <Paragraphs>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Inter</vt:lpstr>
      <vt:lpstr>等线</vt:lpstr>
      <vt:lpstr>等线 Light</vt:lpstr>
      <vt:lpstr>Arial</vt:lpstr>
      <vt:lpstr>Times New Roman</vt:lpstr>
      <vt:lpstr>Wingdings</vt:lpstr>
      <vt:lpstr>Office 主题​​</vt:lpstr>
      <vt:lpstr>——Technique Project</vt:lpstr>
      <vt:lpstr>How Diffusion Model Work?</vt:lpstr>
      <vt:lpstr> </vt:lpstr>
      <vt:lpstr> </vt:lpstr>
      <vt:lpstr>PowerPoint 演示文稿</vt:lpstr>
      <vt:lpstr>PowerPoint 演示文稿</vt:lpstr>
      <vt:lpstr> </vt:lpstr>
      <vt:lpstr>Technique Project of Group 5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——Technique Project</dc:title>
  <dc:creator>2455548373@qq.com</dc:creator>
  <cp:lastModifiedBy>嘉麟 张</cp:lastModifiedBy>
  <cp:revision>2</cp:revision>
  <dcterms:created xsi:type="dcterms:W3CDTF">2024-08-01T06:37:04Z</dcterms:created>
  <dcterms:modified xsi:type="dcterms:W3CDTF">2024-10-27T10:10:36Z</dcterms:modified>
</cp:coreProperties>
</file>